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000496" y="421481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Королева Ирина Николаевна</a:t>
            </a:r>
          </a:p>
          <a:p>
            <a:pPr algn="ctr"/>
            <a:r>
              <a:rPr lang="ru-RU" dirty="0" smtClean="0"/>
              <a:t>Учитель начальных классов</a:t>
            </a:r>
          </a:p>
          <a:p>
            <a:pPr algn="ctr"/>
            <a:r>
              <a:rPr lang="ru-RU" dirty="0" smtClean="0"/>
              <a:t>МКОУ СОШ №2</a:t>
            </a:r>
          </a:p>
          <a:p>
            <a:pPr algn="ctr"/>
            <a:r>
              <a:rPr lang="ru-RU" dirty="0" smtClean="0"/>
              <a:t>г.Нефтекумск 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071934" y="41433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Королева Ирина Николаевна</a:t>
            </a:r>
          </a:p>
          <a:p>
            <a:pPr algn="ctr"/>
            <a:r>
              <a:rPr lang="ru-RU" dirty="0" smtClean="0"/>
              <a:t>Учитель начальных классов</a:t>
            </a:r>
          </a:p>
          <a:p>
            <a:pPr algn="ctr"/>
            <a:r>
              <a:rPr lang="ru-RU" dirty="0" smtClean="0"/>
              <a:t>МКОУ СОШ №2</a:t>
            </a:r>
          </a:p>
          <a:p>
            <a:pPr algn="ctr"/>
            <a:r>
              <a:rPr lang="ru-RU" dirty="0" smtClean="0"/>
              <a:t>г.Нефтекумск 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A9E72-2804-45BB-B482-58556D47D3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DB9E8-15F3-426C-AC0D-DD675FF55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-warez.ru/photoshop/ramki/95578-detskaja-ramka-dlja-fotoshopa-zolotojj-kljuchik.html" TargetMode="External"/><Relationship Id="rId2" Type="http://schemas.openxmlformats.org/officeDocument/2006/relationships/hyperlink" Target="http://vehe.ru/images/910-big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ayli.ru/muzika_3.html" TargetMode="External"/><Relationship Id="rId5" Type="http://schemas.openxmlformats.org/officeDocument/2006/relationships/hyperlink" Target="http://smayli.ru/sporta.html" TargetMode="External"/><Relationship Id="rId4" Type="http://schemas.openxmlformats.org/officeDocument/2006/relationships/hyperlink" Target="http://www.design-warez.ru/photoshop/7390-Ramochka_Leopol_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design-warez.ru/uploads/posts/2010-04/1271699320_sdrmqojyw02ixk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405864" cy="5043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3786190"/>
            <a:ext cx="3253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Алгоритм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79815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300037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Нарисуй воздушный шарик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71475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Нарисуй верёвочку</a:t>
            </a:r>
            <a:endParaRPr lang="ru-RU" sz="2400" dirty="0"/>
          </a:p>
        </p:txBody>
      </p:sp>
      <p:pic>
        <p:nvPicPr>
          <p:cNvPr id="34820" name="Picture 4" descr="Букет из шаров: купить букеты из воздушных шаров - заказать композицию из шариков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929454" y="2143116"/>
            <a:ext cx="862169" cy="1190615"/>
          </a:xfrm>
          <a:prstGeom prst="rect">
            <a:avLst/>
          </a:prstGeom>
          <a:noFill/>
        </p:spPr>
      </p:pic>
      <p:sp>
        <p:nvSpPr>
          <p:cNvPr id="6" name="Полилиния 5"/>
          <p:cNvSpPr/>
          <p:nvPr/>
        </p:nvSpPr>
        <p:spPr>
          <a:xfrm>
            <a:off x="7315200" y="3146612"/>
            <a:ext cx="225612" cy="717176"/>
          </a:xfrm>
          <a:custGeom>
            <a:avLst/>
            <a:gdLst>
              <a:gd name="connsiteX0" fmla="*/ 53788 w 225612"/>
              <a:gd name="connsiteY0" fmla="*/ 0 h 717176"/>
              <a:gd name="connsiteX1" fmla="*/ 26894 w 225612"/>
              <a:gd name="connsiteY1" fmla="*/ 206188 h 717176"/>
              <a:gd name="connsiteX2" fmla="*/ 215153 w 225612"/>
              <a:gd name="connsiteY2" fmla="*/ 421341 h 717176"/>
              <a:gd name="connsiteX3" fmla="*/ 89647 w 225612"/>
              <a:gd name="connsiteY3" fmla="*/ 717176 h 717176"/>
              <a:gd name="connsiteX4" fmla="*/ 89647 w 225612"/>
              <a:gd name="connsiteY4" fmla="*/ 717176 h 71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612" h="717176">
                <a:moveTo>
                  <a:pt x="53788" y="0"/>
                </a:moveTo>
                <a:cubicBezTo>
                  <a:pt x="26894" y="67982"/>
                  <a:pt x="0" y="135965"/>
                  <a:pt x="26894" y="206188"/>
                </a:cubicBezTo>
                <a:cubicBezTo>
                  <a:pt x="53788" y="276411"/>
                  <a:pt x="204694" y="336176"/>
                  <a:pt x="215153" y="421341"/>
                </a:cubicBezTo>
                <a:cubicBezTo>
                  <a:pt x="225612" y="506506"/>
                  <a:pt x="89647" y="717176"/>
                  <a:pt x="89647" y="717176"/>
                </a:cubicBezTo>
                <a:lnTo>
                  <a:pt x="89647" y="717176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3" y="857232"/>
            <a:ext cx="621510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5286380" y="1714488"/>
            <a:ext cx="121444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357686" y="4214818"/>
            <a:ext cx="150019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78862" cy="388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гнутая вправо стрелка 2"/>
          <p:cNvSpPr/>
          <p:nvPr/>
        </p:nvSpPr>
        <p:spPr>
          <a:xfrm>
            <a:off x="6429388" y="2928934"/>
            <a:ext cx="357190" cy="12858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7"/>
            <a:ext cx="6929486" cy="485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143240" y="39290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257174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1802" y="492919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02" y="357187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1802" y="457200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1802" y="221455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02" y="428625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02" y="321468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3240" y="292893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1802" y="52863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40" y="1071546"/>
            <a:ext cx="7474408" cy="472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928670"/>
            <a:ext cx="3548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3541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http://vehe.ru/images/910-big.png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3116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http://www.design-warez.ru/photoshop/ramki/95578-detskaja-ramka-dlja-fotoshopa-zolotojj-kljuchik.html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1462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http://www.design-warez.ru/photoshop/7390-Ramochka_Leopol_d.html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071810"/>
            <a:ext cx="2892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http://smayli.ru/sporta.html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429000"/>
            <a:ext cx="3192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http://smayli.ru/muzika_3.html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857232"/>
            <a:ext cx="7874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Игра «Следующее слово»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000240"/>
            <a:ext cx="31432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Декабрь –</a:t>
            </a:r>
          </a:p>
          <a:p>
            <a:r>
              <a:rPr lang="ru-RU" sz="4000" dirty="0" smtClean="0"/>
              <a:t>Зима – </a:t>
            </a:r>
          </a:p>
          <a:p>
            <a:r>
              <a:rPr lang="ru-RU" sz="4000" dirty="0" smtClean="0"/>
              <a:t>Вторник –</a:t>
            </a:r>
          </a:p>
          <a:p>
            <a:r>
              <a:rPr lang="ru-RU" sz="4000" dirty="0" smtClean="0"/>
              <a:t>Задача –</a:t>
            </a:r>
          </a:p>
          <a:p>
            <a:r>
              <a:rPr lang="ru-RU" sz="4000" dirty="0" smtClean="0"/>
              <a:t>Лето -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200024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я</a:t>
            </a:r>
            <a:r>
              <a:rPr lang="ru-RU" sz="3600" dirty="0" smtClean="0"/>
              <a:t>нварь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264318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весна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328612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среда 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385762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 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357422" y="442913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осень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642942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57356" y="200024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Выкопай ямку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235743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Положи в ямку деньги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71462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Засыпь ямку землёй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300037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Полей водой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335756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Скажи: «</a:t>
            </a:r>
            <a:r>
              <a:rPr lang="ru-RU" dirty="0" err="1" smtClean="0"/>
              <a:t>Крекс</a:t>
            </a:r>
            <a:r>
              <a:rPr lang="ru-RU" dirty="0" smtClean="0"/>
              <a:t>, </a:t>
            </a:r>
            <a:r>
              <a:rPr lang="ru-RU" dirty="0" err="1" smtClean="0"/>
              <a:t>фекс</a:t>
            </a:r>
            <a:r>
              <a:rPr lang="ru-RU" dirty="0" smtClean="0"/>
              <a:t>, </a:t>
            </a:r>
            <a:r>
              <a:rPr lang="ru-RU" dirty="0" err="1" smtClean="0"/>
              <a:t>пекс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37147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Стоп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836825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Выполнение команд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шаг за шагом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 определённому плану –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азывается выполнить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алгоритм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770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Нарисуй на доске солнышко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Подойди к доске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  <a:r>
              <a:rPr lang="ru-RU" sz="3200" dirty="0" smtClean="0"/>
              <a:t>. Возьми мел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00037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r>
              <a:rPr lang="ru-RU" sz="3200" dirty="0" smtClean="0"/>
              <a:t>. Нарисуй солнышко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3571876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</a:t>
            </a:r>
            <a:r>
              <a:rPr lang="ru-RU" sz="3200" dirty="0" smtClean="0"/>
              <a:t>. Положи мел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07194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5</a:t>
            </a:r>
            <a:r>
              <a:rPr lang="ru-RU" sz="3200" dirty="0" smtClean="0"/>
              <a:t>. Конец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857232"/>
            <a:ext cx="3978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Вытри доску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Встань с места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  <a:r>
              <a:rPr lang="ru-RU" sz="3200" dirty="0" smtClean="0"/>
              <a:t>. Подойди к доске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00037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r>
              <a:rPr lang="ru-RU" sz="3200" dirty="0" smtClean="0"/>
              <a:t>. Возьми тряпку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3571876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</a:t>
            </a:r>
            <a:r>
              <a:rPr lang="ru-RU" sz="3200" dirty="0" smtClean="0"/>
              <a:t>. Сотри солнышко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14338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5</a:t>
            </a:r>
            <a:r>
              <a:rPr lang="ru-RU" sz="3200" dirty="0" smtClean="0"/>
              <a:t>. Положи тряпку на место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4643446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6</a:t>
            </a:r>
            <a:r>
              <a:rPr lang="ru-RU" sz="3200" dirty="0" smtClean="0"/>
              <a:t>. Сядь на место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514351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7</a:t>
            </a:r>
            <a:r>
              <a:rPr lang="ru-RU" sz="3200" dirty="0" smtClean="0"/>
              <a:t>. Конец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77666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28662" y="264318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Возьми яблоко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07181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Помой яблоко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50043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Съешь яблоко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00050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Выбрось огрызок в мусорное ведро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450057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Конец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1285860"/>
            <a:ext cx="816774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000108"/>
            <a:ext cx="838205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471488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1        3     3     3     1      1     3       1    2      3    1      1    2      2   1     2   2   1    1      3    2      1    3       1     </a:t>
            </a:r>
          </a:p>
          <a:p>
            <a:r>
              <a:rPr lang="ru-RU" sz="2400" b="1" dirty="0" smtClean="0"/>
              <a:t>               </a:t>
            </a:r>
            <a:endParaRPr lang="ru-RU" sz="24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85786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1358084" y="4929198"/>
            <a:ext cx="2849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1857356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357422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57488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429786" y="49284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4000496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501356" y="49284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0628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501488" y="49284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5999625" y="4947127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501620" y="49284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000892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7430314" y="4928404"/>
            <a:ext cx="2849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858148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8287570" y="49284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715404" y="4929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643704" y="5285594"/>
            <a:ext cx="2849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1142976" y="528638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1643836" y="5285594"/>
            <a:ext cx="2849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143108" y="528638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2572530" y="5285594"/>
            <a:ext cx="2849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3143240" y="528638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3644100" y="5285594"/>
            <a:ext cx="2849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428860" y="2857496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2250265" y="2464587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857356" y="2071678"/>
            <a:ext cx="78740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1465241" y="2463793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1857356" y="2857496"/>
            <a:ext cx="28416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2001026" y="2999578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357290" y="3143248"/>
            <a:ext cx="78740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1215208" y="3285330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1358878" y="3429000"/>
            <a:ext cx="5699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1572398" y="3785396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1643042" y="4143380"/>
            <a:ext cx="28416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 flipH="1" flipV="1">
            <a:off x="1500960" y="4285462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1643042" y="4429132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1893075" y="4179099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2143108" y="3929066"/>
            <a:ext cx="28416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2179621" y="4178305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2428860" y="4429132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2715406" y="4285462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2643174" y="4143380"/>
            <a:ext cx="2127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2286778" y="3785396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2643174" y="3429000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2929720" y="3285330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357422" y="3143248"/>
            <a:ext cx="71596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2251059" y="3035297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179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asus</cp:lastModifiedBy>
  <cp:revision>25</cp:revision>
  <dcterms:created xsi:type="dcterms:W3CDTF">2014-11-30T11:57:56Z</dcterms:created>
  <dcterms:modified xsi:type="dcterms:W3CDTF">2020-04-10T14:39:14Z</dcterms:modified>
</cp:coreProperties>
</file>