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335-6811-46CD-80DB-50F07B9868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7B79-A622-482E-B630-324DB6EE1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335-6811-46CD-80DB-50F07B9868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7B79-A622-482E-B630-324DB6EE1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335-6811-46CD-80DB-50F07B9868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7B79-A622-482E-B630-324DB6EE1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335-6811-46CD-80DB-50F07B9868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7B79-A622-482E-B630-324DB6EE1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335-6811-46CD-80DB-50F07B9868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7B79-A622-482E-B630-324DB6EE1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335-6811-46CD-80DB-50F07B9868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7B79-A622-482E-B630-324DB6EE1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335-6811-46CD-80DB-50F07B9868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7B79-A622-482E-B630-324DB6EE1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335-6811-46CD-80DB-50F07B9868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7B79-A622-482E-B630-324DB6EE1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335-6811-46CD-80DB-50F07B9868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7B79-A622-482E-B630-324DB6EE1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335-6811-46CD-80DB-50F07B9868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7B79-A622-482E-B630-324DB6EE1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335-6811-46CD-80DB-50F07B9868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7B79-A622-482E-B630-324DB6EE1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A335-6811-46CD-80DB-50F07B98681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7B79-A622-482E-B630-324DB6EE1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g3.proshkolu.ru/content/media/pic/std/3000000/2218000/2217069-5dd0f773c22db2e5.gif" TargetMode="External"/><Relationship Id="rId3" Type="http://schemas.openxmlformats.org/officeDocument/2006/relationships/hyperlink" Target="http://4put.ru/pictures/max/472/1452368.jpg" TargetMode="External"/><Relationship Id="rId7" Type="http://schemas.openxmlformats.org/officeDocument/2006/relationships/hyperlink" Target="http://sur.playcast.ru/i/gifs/1471/1471_1385892909.gif" TargetMode="External"/><Relationship Id="rId12" Type="http://schemas.openxmlformats.org/officeDocument/2006/relationships/hyperlink" Target="http://www.libo.ru/i309.html" TargetMode="External"/><Relationship Id="rId2" Type="http://schemas.openxmlformats.org/officeDocument/2006/relationships/hyperlink" Target="http://img.mota.ru/upload/wallpapers/source/2009/12/26/21/03/21099/mota_ru_91226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nigka.su/uploads/posts/2009-12/1262000787_Ace_your_interview_the_WetFeet_insider_guide_to_interviewing_2.gif" TargetMode="External"/><Relationship Id="rId11" Type="http://schemas.openxmlformats.org/officeDocument/2006/relationships/hyperlink" Target="http://f-picture.net/lfp/s018.radikal.ru/i521/1312/8c/c19decaeabc4.gif/htm" TargetMode="External"/><Relationship Id="rId5" Type="http://schemas.openxmlformats.org/officeDocument/2006/relationships/hyperlink" Target="http://i037.radikal.ru/0712/5b/f5416f147cfe.gif" TargetMode="External"/><Relationship Id="rId10" Type="http://schemas.openxmlformats.org/officeDocument/2006/relationships/hyperlink" Target="http://f-picture.net/lfp/s53.radikal.ru/i141/1012/82/de881667a163.gif/htm" TargetMode="External"/><Relationship Id="rId4" Type="http://schemas.openxmlformats.org/officeDocument/2006/relationships/hyperlink" Target="http://vsevgallery.com/bPIC/200805/20080585987.jpg" TargetMode="External"/><Relationship Id="rId9" Type="http://schemas.openxmlformats.org/officeDocument/2006/relationships/hyperlink" Target="http://www.ljplus.ru/img4/a/t/at_kisana/th_novogodnie-_21_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alphaModFix amt="9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3071810"/>
            <a:ext cx="572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Цикл в алгоритме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75201-Royalty-Frinti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388" y="2786058"/>
            <a:ext cx="2026826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9937" t="19250" r="29299" b="9412"/>
          <a:stretch>
            <a:fillRect/>
          </a:stretch>
        </p:blipFill>
        <p:spPr bwMode="auto">
          <a:xfrm>
            <a:off x="2357422" y="142852"/>
            <a:ext cx="6215106" cy="61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768" y="30003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43702" y="485776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5272" y="485776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3240" y="485776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24" y="485776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256" y="485776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6050" y="57864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2,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57864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4,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86116" y="57864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6,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868" y="57864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7,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57620" y="57864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9,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43372" y="578645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11,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16,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57752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8873" t="40063" r="28873" b="31142"/>
          <a:stretch>
            <a:fillRect/>
          </a:stretch>
        </p:blipFill>
        <p:spPr bwMode="auto">
          <a:xfrm>
            <a:off x="357158" y="1928802"/>
            <a:ext cx="83862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714612" y="714356"/>
            <a:ext cx="4084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 сам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142852"/>
            <a:ext cx="3548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214422"/>
            <a:ext cx="6500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http://img.mota.ru/upload/wallpapers/source/2009/12/26/21/03/21099/mota_ru_9122603.jpg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115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http://4put.ru/pictures/max/472/1452368.jpg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7144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4"/>
              </a:rPr>
              <a:t>http://vsevgallery.com/bPIC/200805/20080585987.jpg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20002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5"/>
              </a:rPr>
              <a:t>http://i037.radikal.ru/0712/5b/f5416f147cfe.gif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2143116"/>
            <a:ext cx="6215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http://www.knigka.su/uploads/posts/2009-12/1262000787_Ace_your_interview_the_WetFeet_insider_guide_to_interviewing_2.gif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25717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7"/>
              </a:rPr>
              <a:t>http://sur.playcast.ru/i/gifs/1471/1471_1385892909.gif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2857496"/>
            <a:ext cx="6429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8"/>
              </a:rPr>
              <a:t>http://img3.proshkolu.ru/content/media/pic/std/3000000/2218000/2217069-5dd0f773c22db2e5.gif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328612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9"/>
              </a:rPr>
              <a:t>http://www.ljplus.ru/img4/a/t/at_kisana/th_novogodnie-_21_.gif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3571876"/>
            <a:ext cx="5929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0"/>
              </a:rPr>
              <a:t>http://f-picture.net/lfp/s53.radikal.ru/i141/1012/82/de881667a163.gif/htm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3857628"/>
            <a:ext cx="5857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1"/>
              </a:rPr>
              <a:t>http://f-picture.net/lfp/s018.radikal.ru/i521/1312/8c/c19decaeabc4.gif/htm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4071942"/>
            <a:ext cx="2062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2"/>
              </a:rPr>
              <a:t>http://www.libo.ru/i309.html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87782"/>
            <a:ext cx="6715172" cy="57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72132" y="12858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Да, нет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72132" y="185736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Да, нет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21431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Да, нет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271462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Да, нет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300037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Да, нет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72132" y="328612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Да, нет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571501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 учишься во втором классе?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57356" y="535782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 ходил сегодня в школу?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507207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 сегодня умывался?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4296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Предприятие закупает яблоки в Донецке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571744"/>
            <a:ext cx="2262160" cy="226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омб 1"/>
          <p:cNvSpPr/>
          <p:nvPr/>
        </p:nvSpPr>
        <p:spPr>
          <a:xfrm>
            <a:off x="3571868" y="1285860"/>
            <a:ext cx="3071834" cy="207170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Ты девочка?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>
            <a:stCxn id="2" idx="1"/>
          </p:cNvCxnSpPr>
          <p:nvPr/>
        </p:nvCxnSpPr>
        <p:spPr>
          <a:xfrm rot="10800000" flipV="1">
            <a:off x="2500298" y="2321710"/>
            <a:ext cx="1071570" cy="3571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6643702" y="2285992"/>
            <a:ext cx="1143008" cy="3572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71736" y="171448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да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929454" y="171448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нет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2571744"/>
            <a:ext cx="221457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Встань слева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643182"/>
            <a:ext cx="221457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Встань справа</a:t>
            </a:r>
            <a:endParaRPr lang="ru-RU" sz="24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2393141" y="2464587"/>
            <a:ext cx="21431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7644628" y="2428074"/>
            <a:ext cx="28575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омб 18"/>
          <p:cNvSpPr/>
          <p:nvPr/>
        </p:nvSpPr>
        <p:spPr>
          <a:xfrm>
            <a:off x="3571868" y="1285860"/>
            <a:ext cx="3071834" cy="207170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 тебя светлые волосы?</a:t>
            </a:r>
            <a:endParaRPr lang="ru-RU" sz="2800" dirty="0"/>
          </a:p>
        </p:txBody>
      </p:sp>
      <p:sp>
        <p:nvSpPr>
          <p:cNvPr id="20" name="Ромб 19"/>
          <p:cNvSpPr/>
          <p:nvPr/>
        </p:nvSpPr>
        <p:spPr>
          <a:xfrm>
            <a:off x="3571868" y="1285860"/>
            <a:ext cx="3071834" cy="207170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Ты в брюках?</a:t>
            </a:r>
            <a:endParaRPr lang="ru-RU" sz="2800" dirty="0"/>
          </a:p>
        </p:txBody>
      </p:sp>
      <p:sp>
        <p:nvSpPr>
          <p:cNvPr id="21" name="Ромб 20"/>
          <p:cNvSpPr/>
          <p:nvPr/>
        </p:nvSpPr>
        <p:spPr>
          <a:xfrm>
            <a:off x="3571868" y="1285860"/>
            <a:ext cx="3071834" cy="207170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Тебе 8 лет?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6282" t="18234" r="25640" b="22507"/>
          <a:stretch>
            <a:fillRect/>
          </a:stretch>
        </p:blipFill>
        <p:spPr bwMode="auto">
          <a:xfrm>
            <a:off x="1000101" y="642918"/>
            <a:ext cx="7784040" cy="53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5956" t="31088" r="25409" b="17425"/>
          <a:stretch>
            <a:fillRect/>
          </a:stretch>
        </p:blipFill>
        <p:spPr bwMode="auto">
          <a:xfrm>
            <a:off x="642910" y="928670"/>
            <a:ext cx="8223456" cy="48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5166" t="21192" r="25165" b="34069"/>
          <a:stretch>
            <a:fillRect/>
          </a:stretch>
        </p:blipFill>
        <p:spPr bwMode="auto">
          <a:xfrm>
            <a:off x="1000100" y="1142984"/>
            <a:ext cx="761378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407194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Переходим улицу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2500306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Ждём зелёный сигнал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5150" t="22355" r="25149" b="46773"/>
          <a:stretch>
            <a:fillRect/>
          </a:stretch>
        </p:blipFill>
        <p:spPr bwMode="auto">
          <a:xfrm>
            <a:off x="312817" y="1285860"/>
            <a:ext cx="858734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43306" y="2714620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улице </a:t>
            </a:r>
          </a:p>
          <a:p>
            <a:pPr algn="ctr"/>
            <a:r>
              <a:rPr lang="ru-RU" sz="2400" dirty="0" smtClean="0"/>
              <a:t>идёт дождь?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285749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Я болен?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292893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Пришли гости?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5150" t="53227" r="25149" b="7385"/>
          <a:stretch>
            <a:fillRect/>
          </a:stretch>
        </p:blipFill>
        <p:spPr bwMode="auto">
          <a:xfrm>
            <a:off x="214282" y="1142984"/>
            <a:ext cx="88139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137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asus</cp:lastModifiedBy>
  <cp:revision>18</cp:revision>
  <dcterms:created xsi:type="dcterms:W3CDTF">2014-12-07T14:12:56Z</dcterms:created>
  <dcterms:modified xsi:type="dcterms:W3CDTF">2020-04-10T14:44:36Z</dcterms:modified>
</cp:coreProperties>
</file>