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7" r:id="rId11"/>
    <p:sldId id="264" r:id="rId12"/>
    <p:sldId id="265" r:id="rId13"/>
    <p:sldId id="266" r:id="rId14"/>
    <p:sldId id="27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9D9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0D4362-B29E-494F-9439-239A9DEE22A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3520C3-3171-4E2B-A608-A28A9093D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Путешествие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РОБОТЛАНДИЮ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>
            <a:normAutofit/>
          </a:bodyPr>
          <a:lstStyle/>
          <a:p>
            <a:pPr marL="624078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Алгоритм </a:t>
            </a:r>
          </a:p>
          <a:p>
            <a:pPr marL="624078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«Закрась одинаковые фигуры одним цветом»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Начало.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Подойди к компьютеру.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Выбери цвет, которого еще не было.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Закрась одинаковые фигуры.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Вернись на место.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Конец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Игра «Эстафета»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467544" y="1412776"/>
            <a:ext cx="8013589" cy="4727796"/>
            <a:chOff x="970329" y="1268760"/>
            <a:chExt cx="7942852" cy="4727796"/>
          </a:xfrm>
        </p:grpSpPr>
        <p:pic>
          <p:nvPicPr>
            <p:cNvPr id="10" name="Содержимое 3" descr="Cooking-Robo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329" y="1268760"/>
              <a:ext cx="3601672" cy="4727796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160" y="1268760"/>
              <a:ext cx="2901021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6" name="Picture 10" descr="http://www.pubzi.com/f/546671-lg-546660-i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848224"/>
            <a:ext cx="2847975" cy="20097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332656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Алгоритм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«Свари яйцо»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3265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Алгоритм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«Погладь рубашку»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467544" y="1268760"/>
            <a:ext cx="3600400" cy="51845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sz="2400" dirty="0" smtClean="0"/>
              <a:t>Начало.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sz="2400" dirty="0" smtClean="0"/>
              <a:t>Возьми кастрюлю.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Налей в кастрюлю воды.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Возьми яйцо.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Положи яйцо в кастрюлю с водой.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Включи плиту.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Поставь кастрюлю с яйцом на плиту.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 яйцо 10 минут.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Выключи плиту.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Достань яйцо из кастрюли.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Конец.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4932040" y="1340768"/>
            <a:ext cx="3744416" cy="51845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sz="2400" dirty="0" smtClean="0"/>
              <a:t>Начало.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Возьми гладильную доску и утюг.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400" dirty="0" smtClean="0"/>
              <a:t>Включи утюг.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Подожди, пока утюг нагреется.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400" dirty="0" smtClean="0"/>
              <a:t>Возьми рубашку.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Положи рубашку на доску.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400" dirty="0" smtClean="0"/>
              <a:t>Погладь рубашку.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Повесь рубашку в шкаф.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400" dirty="0" smtClean="0"/>
              <a:t>Выключи утюг.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Конец.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w_algorith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5896655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Профессор  Алгоритмов – самый лучший друг Роботов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1691680" y="1556792"/>
            <a:ext cx="2160240" cy="1008112"/>
          </a:xfrm>
          <a:prstGeom prst="wedgeEllipseCallout">
            <a:avLst>
              <a:gd name="adj1" fmla="val -33663"/>
              <a:gd name="adj2" fmla="val 1127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 составлю другой алгоритм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3" descr="Бабочк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1427" y="2996952"/>
            <a:ext cx="2652573" cy="2376264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652120" y="1484784"/>
            <a:ext cx="2880320" cy="936104"/>
          </a:xfrm>
          <a:prstGeom prst="wedgeEllipseCallout">
            <a:avLst>
              <a:gd name="adj1" fmla="val -95008"/>
              <a:gd name="adj2" fmla="val 1056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Бабочка стала получаться не красивая!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Алгоритм</a:t>
            </a:r>
            <a:br>
              <a:rPr lang="ru-RU" sz="2800" dirty="0" smtClean="0"/>
            </a:br>
            <a:r>
              <a:rPr lang="ru-RU" sz="2800" dirty="0" smtClean="0"/>
              <a:t>«Раскрась бабочку»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000108"/>
            <a:ext cx="5328592" cy="54726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Начало.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Зайди в программу графического редактора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Paint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инструмент «овал».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Нарисуй туловище бабочки..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Выбери инструмент «Кривая».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Нарисуй усики.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Инструментом «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Кривая» нарисуй крылья бабочки.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инструмент «Овал»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нарисуй рисунок на крыльях.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инструмент «Заливка»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синий цвет и закрась круги.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желтый цвет и закрась верхние крылышки.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зеленый цвет закрась нижние крылышки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коричневый цвет и закрась туловище и голову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красный цвет и закрась овал на верхних крыльях.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Выбери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оранжевый цвет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закрась овал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нижних крыльях.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Конец.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92896"/>
            <a:ext cx="2520280" cy="22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8868"/>
            <a:ext cx="2664296" cy="23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bc-color.com/smaylik/ulybayushchiysya-smaylik-silue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259632" y="4221088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2" descr="http://www.abc-color.com/smaylik/ulybayushchiysya-smaylik-silue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836712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2" descr="http://www.abc-color.com/smaylik/ulybayushchiysya-smaylik-siluet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-10000"/>
          </a:blip>
          <a:srcRect/>
          <a:stretch>
            <a:fillRect/>
          </a:stretch>
        </p:blipFill>
        <p:spPr bwMode="auto">
          <a:xfrm>
            <a:off x="3131840" y="2420888"/>
            <a:ext cx="1905000" cy="1905000"/>
          </a:xfrm>
          <a:prstGeom prst="rect">
            <a:avLst/>
          </a:prstGeom>
          <a:noFill/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851920" y="620688"/>
            <a:ext cx="3096344" cy="1080120"/>
          </a:xfrm>
          <a:prstGeom prst="wedgeRoundRectCallout">
            <a:avLst>
              <a:gd name="adj1" fmla="val -98311"/>
              <a:gd name="adj2" fmla="val 90502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 понял, как составить алгоритм!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84168" y="2132856"/>
            <a:ext cx="2520280" cy="1080120"/>
          </a:xfrm>
          <a:prstGeom prst="wedgeRoundRectCallout">
            <a:avLst>
              <a:gd name="adj1" fmla="val -104451"/>
              <a:gd name="adj2" fmla="val 90502"/>
              <a:gd name="adj3" fmla="val 1666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 понял, что такое алгоритм!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148064" y="4293096"/>
            <a:ext cx="2520280" cy="1080120"/>
          </a:xfrm>
          <a:prstGeom prst="wedgeRoundRectCallout">
            <a:avLst>
              <a:gd name="adj1" fmla="val -137942"/>
              <a:gd name="adj2" fmla="val 6836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Мне понравилось путешествие!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684076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480b4d6487b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647" y="1481138"/>
            <a:ext cx="802670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РОБОТЛАНДИЯ – страна роботов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160240" cy="3607915"/>
          </a:xfrm>
          <a:prstGeom prst="rect">
            <a:avLst/>
          </a:prstGeom>
        </p:spPr>
      </p:pic>
      <p:pic>
        <p:nvPicPr>
          <p:cNvPr id="8" name="Рисунок 7" descr="hoap-3-making-omelets_zexfh_15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933056"/>
            <a:ext cx="3411463" cy="2251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 каждого робота </a:t>
            </a:r>
            <a:r>
              <a:rPr lang="ru-RU" dirty="0" err="1" smtClean="0"/>
              <a:t>Роботландии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</a:t>
            </a:r>
            <a:r>
              <a:rPr lang="ru-RU" dirty="0"/>
              <a:t>своё  задание.</a:t>
            </a:r>
          </a:p>
        </p:txBody>
      </p:sp>
      <p:pic>
        <p:nvPicPr>
          <p:cNvPr id="6" name="Рисунок 5" descr="jiqi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221088"/>
            <a:ext cx="2764904" cy="2210483"/>
          </a:xfrm>
          <a:prstGeom prst="rect">
            <a:avLst/>
          </a:prstGeom>
        </p:spPr>
      </p:pic>
      <p:pic>
        <p:nvPicPr>
          <p:cNvPr id="11" name="Рисунок 10" descr="16_51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933056"/>
            <a:ext cx="2715386" cy="2592288"/>
          </a:xfrm>
          <a:prstGeom prst="rect">
            <a:avLst/>
          </a:prstGeom>
        </p:spPr>
      </p:pic>
      <p:pic>
        <p:nvPicPr>
          <p:cNvPr id="5" name="Рисунок 4" descr="life-of-a-personal-robot-10-600x45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556792"/>
            <a:ext cx="2976331" cy="2232248"/>
          </a:xfrm>
          <a:prstGeom prst="rect">
            <a:avLst/>
          </a:prstGeom>
        </p:spPr>
      </p:pic>
      <p:pic>
        <p:nvPicPr>
          <p:cNvPr id="9" name="Рисунок 8" descr="robo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700808"/>
            <a:ext cx="3240360" cy="1994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6" descr="JapaneseHomeBots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752528" cy="36277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Роботы </a:t>
            </a:r>
            <a:r>
              <a:rPr lang="ru-RU" dirty="0"/>
              <a:t>– это машины.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Управляют роботами люди.</a:t>
            </a:r>
            <a:endParaRPr lang="ru-RU" dirty="0"/>
          </a:p>
        </p:txBody>
      </p:sp>
      <p:pic>
        <p:nvPicPr>
          <p:cNvPr id="8" name="Рисунок 7" descr="p16vm5nt381j1t1rheh6q1e731bh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6270" y="3140968"/>
            <a:ext cx="5084507" cy="3384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робота люди создают 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228184" y="908720"/>
            <a:ext cx="2520280" cy="25649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8000" tIns="108000" rIns="108000" bIns="108000" anchor="ctr" anchorCtr="1">
            <a:noAutofit/>
          </a:bodyPr>
          <a:lstStyle/>
          <a:p>
            <a:pPr>
              <a:buNone/>
            </a:pPr>
            <a:r>
              <a:rPr lang="ru-RU" sz="2800" dirty="0" smtClean="0"/>
              <a:t>Алгоритм – </a:t>
            </a:r>
          </a:p>
          <a:p>
            <a:pPr>
              <a:buNone/>
            </a:pPr>
            <a:r>
              <a:rPr lang="ru-RU" sz="2800" dirty="0" smtClean="0"/>
              <a:t>это план </a:t>
            </a:r>
          </a:p>
          <a:p>
            <a:pPr>
              <a:buNone/>
            </a:pPr>
            <a:r>
              <a:rPr lang="ru-RU" sz="2800" dirty="0" smtClean="0"/>
              <a:t>выполнения </a:t>
            </a:r>
          </a:p>
          <a:p>
            <a:pPr>
              <a:buNone/>
            </a:pPr>
            <a:r>
              <a:rPr lang="ru-RU" sz="2800" dirty="0" smtClean="0"/>
              <a:t>задания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quarter" idx="4"/>
          </p:nvPr>
        </p:nvSpPr>
        <p:spPr>
          <a:xfrm>
            <a:off x="6228184" y="3717032"/>
            <a:ext cx="2592288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108000" rIns="108000" bIns="108000" anchor="ctr" anchorCtr="1">
            <a:normAutofit/>
          </a:bodyPr>
          <a:lstStyle/>
          <a:p>
            <a:pPr>
              <a:buNone/>
            </a:pPr>
            <a:r>
              <a:rPr lang="ru-RU" sz="2800" dirty="0" smtClean="0"/>
              <a:t>Алгоритм </a:t>
            </a:r>
          </a:p>
          <a:p>
            <a:pPr>
              <a:buNone/>
            </a:pPr>
            <a:r>
              <a:rPr lang="ru-RU" sz="2800" dirty="0" smtClean="0"/>
              <a:t>состоит из     команд</a:t>
            </a:r>
          </a:p>
        </p:txBody>
      </p:sp>
      <p:pic>
        <p:nvPicPr>
          <p:cNvPr id="6" name="Содержимое 4" descr="1323672814_nao-next-gen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5650283" cy="46085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Команды  в алгоритме</a:t>
            </a:r>
          </a:p>
          <a:p>
            <a:pPr algn="ctr">
              <a:buNone/>
            </a:pPr>
            <a:r>
              <a:rPr lang="ru-RU" dirty="0" smtClean="0"/>
              <a:t> должны быть </a:t>
            </a:r>
            <a:r>
              <a:rPr lang="ru-RU" b="1" dirty="0" smtClean="0">
                <a:solidFill>
                  <a:srgbClr val="FF0000"/>
                </a:solidFill>
              </a:rPr>
              <a:t>ПРАВИЛЬНЫМИ</a:t>
            </a:r>
            <a:r>
              <a:rPr lang="ru-RU" dirty="0" smtClean="0"/>
              <a:t> и </a:t>
            </a:r>
          </a:p>
          <a:p>
            <a:pPr algn="ctr">
              <a:buNone/>
            </a:pPr>
            <a:r>
              <a:rPr lang="ru-RU" dirty="0" smtClean="0"/>
              <a:t>располагаться в </a:t>
            </a:r>
            <a:r>
              <a:rPr lang="ru-RU" b="1" dirty="0" smtClean="0">
                <a:solidFill>
                  <a:srgbClr val="FF0000"/>
                </a:solidFill>
              </a:rPr>
              <a:t>ПРАВИЛЬНОМ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ПОРЯДКЕ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316589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4644008" y="2348880"/>
            <a:ext cx="3312368" cy="2304256"/>
          </a:xfrm>
          <a:prstGeom prst="cloudCallout">
            <a:avLst>
              <a:gd name="adj1" fmla="val -88564"/>
              <a:gd name="adj2" fmla="val -10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ЗАПУТАЛСЯ!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НЕ МОГУ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ВЫПОЛНИТЬ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2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science_r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2288" y="2709684"/>
            <a:ext cx="4384598" cy="3297416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457200" y="1842475"/>
            <a:ext cx="3090782" cy="1084011"/>
          </a:xfrm>
          <a:prstGeom prst="wedgeEllipseCallout">
            <a:avLst>
              <a:gd name="adj1" fmla="val 62236"/>
              <a:gd name="adj2" fmla="val 820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НЕ МОГУ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im5-tub-ru.yandex.net/i?id=395275581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65104"/>
            <a:ext cx="1788199" cy="1800200"/>
          </a:xfrm>
          <a:prstGeom prst="rect">
            <a:avLst/>
          </a:prstGeom>
          <a:noFill/>
        </p:spPr>
      </p:pic>
      <p:pic>
        <p:nvPicPr>
          <p:cNvPr id="7172" name="Picture 4" descr="http://im2-tub-ru.yandex.net/i?id=215241506-1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1419225" cy="142875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24944"/>
            <a:ext cx="1368152" cy="11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76672"/>
            <a:ext cx="1080120" cy="10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864096" cy="74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692696"/>
            <a:ext cx="1076809" cy="10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ьная выноска 12"/>
          <p:cNvSpPr/>
          <p:nvPr/>
        </p:nvSpPr>
        <p:spPr>
          <a:xfrm>
            <a:off x="5560585" y="1481138"/>
            <a:ext cx="3126215" cy="867209"/>
          </a:xfrm>
          <a:prstGeom prst="wedgeEllipseCallout">
            <a:avLst>
              <a:gd name="adj1" fmla="val -50479"/>
              <a:gd name="adj2" fmla="val 1373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НЕ ПОНИМАЮ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Алгоритм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400" b="0" dirty="0" smtClean="0"/>
              <a:t>« ПОСАДИ ДЕРЕВО»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98600" y="1589088"/>
            <a:ext cx="1201192" cy="3937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Начало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98600" y="2157413"/>
            <a:ext cx="4873600" cy="3810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Принеси лопатку, лейку и саженец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98600" y="2670175"/>
            <a:ext cx="2785368" cy="4064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Налей воды в лейку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04950" y="3216275"/>
            <a:ext cx="2130946" cy="4064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Выкопай ямку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04950" y="3762375"/>
            <a:ext cx="2923034" cy="4445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Засыпь ямку землей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04950" y="4327525"/>
            <a:ext cx="3427090" cy="4191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Поставь саженец в ямку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04950" y="4930775"/>
            <a:ext cx="2418978" cy="3937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Полей саженец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98600" y="5483225"/>
            <a:ext cx="3361432" cy="373063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Отнеси лопатку и лейку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498600" y="6061075"/>
            <a:ext cx="1129184" cy="3810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Конец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life-of-a-personal-robot-10-600x45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64" y="2708920"/>
            <a:ext cx="3528392" cy="2664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52451E-6 L -5.55556E-7 0.08395 " pathEditMode="relative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1221E-6 L 2.5E-6 -0.07331 " pathEditMode="relative" ptsTypes="AA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07568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/>
              <a:t>Алгоритм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</a:t>
            </a:r>
            <a:r>
              <a:rPr lang="ru-RU" sz="2400" b="0" dirty="0" smtClean="0"/>
              <a:t>« Собери портфель»</a:t>
            </a:r>
            <a:endParaRPr lang="ru-RU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98600" y="1825625"/>
            <a:ext cx="2065288" cy="3810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Возьми пенал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98600" y="2346325"/>
            <a:ext cx="2065288" cy="4064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Открой пенал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8600" y="1355725"/>
            <a:ext cx="1201192" cy="3937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2400" i="1" dirty="0" smtClean="0">
                <a:latin typeface="Calibri" pitchFamily="34" charset="0"/>
                <a:cs typeface="Arial" pitchFamily="34" charset="0"/>
              </a:rPr>
              <a:t>Начало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04950" y="4645025"/>
            <a:ext cx="2562994" cy="3937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Открой портфель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04950" y="4102100"/>
            <a:ext cx="2562994" cy="4191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Возьми портфель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98599" y="2933700"/>
            <a:ext cx="1993281" cy="4445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Закрой пенал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04950" y="6307138"/>
            <a:ext cx="1410866" cy="362222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Конец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498599" y="5241925"/>
            <a:ext cx="2497337" cy="3937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Закрой портфель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04950" y="3594100"/>
            <a:ext cx="5011266" cy="40640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Положи в пенал ручки и карандаши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98599" y="5797550"/>
            <a:ext cx="6313761" cy="374650"/>
          </a:xfrm>
          <a:prstGeom prst="rect">
            <a:avLst/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Положи в портфель пенал, учебники и тетради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0611E-6 L -4.72222E-6 0.09436 " pathEditMode="relative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436 " pathEditMode="relative" ptsTypes="AA">
                                      <p:cBhvr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3062E-6 L 8.33333E-7 0.07354 " pathEditMode="relative" ptsTypes="AA">
                                      <p:cBhvr>
                                        <p:cTn id="1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51064E-7 L 1.66667E-6 -0.08395 " pathEditMode="relative" ptsTypes="AA">
                                      <p:cBhvr>
                                        <p:cTn id="1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7" grpId="0" animBg="1"/>
      <p:bldP spid="2058" grpId="0" animBg="1"/>
      <p:bldP spid="20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1091</TotalTime>
  <Words>377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Путешествие в   РОБОТЛАНДИЮ </vt:lpstr>
      <vt:lpstr>РОБОТЛАНДИЯ – страна роботов</vt:lpstr>
      <vt:lpstr>У каждого робота Роботландии есть своё  задание.</vt:lpstr>
      <vt:lpstr>Роботы – это машины.  Управляют роботами люди.</vt:lpstr>
      <vt:lpstr>Для робота люди создают АЛГОРИТМ</vt:lpstr>
      <vt:lpstr>Слайд 6</vt:lpstr>
      <vt:lpstr>Слайд 7</vt:lpstr>
      <vt:lpstr>Алгоритм  « ПОСАДИ ДЕРЕВО»</vt:lpstr>
      <vt:lpstr>Алгоритм  « Собери портфель»</vt:lpstr>
      <vt:lpstr>Игра «Эстафета»</vt:lpstr>
      <vt:lpstr>Слайд 11</vt:lpstr>
      <vt:lpstr> Профессор  Алгоритмов – самый лучший друг Роботов</vt:lpstr>
      <vt:lpstr>Алгоритм «Раскрась бабочку»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 РОБОТЛАНДИЮ.</dc:title>
  <dc:creator>Попова Марина Николаевна</dc:creator>
  <cp:lastModifiedBy>asus</cp:lastModifiedBy>
  <cp:revision>117</cp:revision>
  <dcterms:created xsi:type="dcterms:W3CDTF">2013-11-28T12:00:28Z</dcterms:created>
  <dcterms:modified xsi:type="dcterms:W3CDTF">2020-04-14T09:56:17Z</dcterms:modified>
</cp:coreProperties>
</file>