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8AD3-55D4-46C2-9F9B-A1A2ECAFDF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0563-10C8-46E3-97B6-56B71F45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Регламент соревнований «</a:t>
            </a:r>
            <a:r>
              <a:rPr lang="ru-RU" dirty="0" err="1" smtClean="0">
                <a:solidFill>
                  <a:schemeClr val="tx2"/>
                </a:solidFill>
              </a:rPr>
              <a:t>Сумо</a:t>
            </a:r>
            <a:r>
              <a:rPr lang="ru-RU" dirty="0" smtClean="0">
                <a:solidFill>
                  <a:schemeClr val="tx2"/>
                </a:solidFill>
              </a:rPr>
              <a:t>» Часть 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237312"/>
            <a:ext cx="5250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Источник</a:t>
            </a:r>
            <a:r>
              <a:rPr lang="ru-RU" sz="1100" dirty="0"/>
              <a:t>: </a:t>
            </a:r>
            <a:r>
              <a:rPr lang="en-US" sz="1100" dirty="0"/>
              <a:t>http</a:t>
            </a:r>
            <a:r>
              <a:rPr lang="ru-RU" sz="1100" dirty="0"/>
              <a:t>://</a:t>
            </a:r>
            <a:r>
              <a:rPr lang="en-US" sz="1100" dirty="0" err="1"/>
              <a:t>robocity</a:t>
            </a:r>
            <a:r>
              <a:rPr lang="ru-RU" sz="1100" dirty="0"/>
              <a:t>.</a:t>
            </a:r>
            <a:r>
              <a:rPr lang="en-US" sz="1100" dirty="0" err="1"/>
              <a:t>dp</a:t>
            </a:r>
            <a:r>
              <a:rPr lang="ru-RU" sz="1100" dirty="0"/>
              <a:t>.</a:t>
            </a:r>
            <a:r>
              <a:rPr lang="en-US" sz="1100" dirty="0" err="1"/>
              <a:t>ua</a:t>
            </a:r>
            <a:r>
              <a:rPr lang="ru-RU" sz="1100" dirty="0"/>
              <a:t>/</a:t>
            </a:r>
            <a:r>
              <a:rPr lang="en-US" sz="1100" dirty="0" err="1"/>
              <a:t>wp</a:t>
            </a:r>
            <a:r>
              <a:rPr lang="ru-RU" sz="1100" dirty="0"/>
              <a:t>-</a:t>
            </a:r>
            <a:r>
              <a:rPr lang="en-US" sz="1100" dirty="0"/>
              <a:t>content</a:t>
            </a:r>
            <a:r>
              <a:rPr lang="ru-RU" sz="1100" dirty="0"/>
              <a:t>/</a:t>
            </a:r>
            <a:r>
              <a:rPr lang="en-US" sz="1100" dirty="0"/>
              <a:t>uploads</a:t>
            </a:r>
            <a:r>
              <a:rPr lang="ru-RU" sz="1100" dirty="0"/>
              <a:t>/2015/09/</a:t>
            </a:r>
            <a:r>
              <a:rPr lang="en-US" sz="1100" dirty="0" err="1"/>
              <a:t>lego</a:t>
            </a:r>
            <a:r>
              <a:rPr lang="ru-RU" sz="1100" dirty="0"/>
              <a:t>_</a:t>
            </a:r>
            <a:r>
              <a:rPr lang="en-US" sz="1100" dirty="0"/>
              <a:t>sumo</a:t>
            </a:r>
            <a:r>
              <a:rPr lang="ru-RU" sz="1100" dirty="0"/>
              <a:t>_</a:t>
            </a:r>
            <a:r>
              <a:rPr lang="en-US" sz="1100" dirty="0"/>
              <a:t>rules</a:t>
            </a:r>
            <a:r>
              <a:rPr lang="ru-RU" sz="1100" dirty="0"/>
              <a:t>_</a:t>
            </a:r>
            <a:r>
              <a:rPr lang="en-US" sz="1100" dirty="0"/>
              <a:t>v</a:t>
            </a:r>
            <a:r>
              <a:rPr lang="ru-RU" sz="1100" dirty="0"/>
              <a:t>1.</a:t>
            </a:r>
            <a:r>
              <a:rPr lang="en-US" sz="1100" dirty="0" err="1"/>
              <a:t>pdf</a:t>
            </a:r>
            <a:endParaRPr lang="ru-RU" sz="1100" dirty="0"/>
          </a:p>
        </p:txBody>
      </p:sp>
      <p:pic>
        <p:nvPicPr>
          <p:cNvPr id="2051" name="Picture 3" descr="D:\Загрузки\Sumo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25796" cy="423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Общие положения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Задача робота </a:t>
            </a:r>
            <a:r>
              <a:rPr lang="ru-RU" sz="2800" dirty="0" smtClean="0">
                <a:solidFill>
                  <a:schemeClr val="tx1"/>
                </a:solidFill>
              </a:rPr>
              <a:t>– вытолкнуть соперника за пределы ринга.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Цель соревнований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определить наиболее «сильного» робота с точки зрения конструкции и программного </a:t>
            </a:r>
            <a:r>
              <a:rPr lang="ru-RU" sz="2800" dirty="0" smtClean="0">
                <a:solidFill>
                  <a:schemeClr val="tx1"/>
                </a:solidFill>
              </a:rPr>
              <a:t>обеспечения.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859453" cy="23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Соревновательное поле (РИНГ)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400600" cy="5069160"/>
          </a:xfrm>
        </p:spPr>
        <p:txBody>
          <a:bodyPr/>
          <a:lstStyle/>
          <a:p>
            <a:r>
              <a:rPr lang="ru-RU" dirty="0" smtClean="0"/>
              <a:t>Поле представляет собой круг или многоугольник диаметром 110 см</a:t>
            </a:r>
          </a:p>
          <a:p>
            <a:r>
              <a:rPr lang="ru-RU" dirty="0" smtClean="0"/>
              <a:t>Границей поле является черная полоса шириной 5 см</a:t>
            </a:r>
          </a:p>
          <a:p>
            <a:r>
              <a:rPr lang="ru-RU" dirty="0" smtClean="0"/>
              <a:t>Стартовые позиции роботов отмечены красными линиями длиной 25 см</a:t>
            </a:r>
          </a:p>
          <a:p>
            <a:r>
              <a:rPr lang="ru-RU" dirty="0" smtClean="0"/>
              <a:t>30 см – расстояние между роботами на старте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3240778" cy="35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Требования к роботу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Внешние габариты робота не более чем 25х25х25 см</a:t>
            </a:r>
          </a:p>
          <a:p>
            <a:r>
              <a:rPr lang="ru-RU" dirty="0" smtClean="0"/>
              <a:t>Вес не более 1 кг</a:t>
            </a:r>
          </a:p>
          <a:p>
            <a:r>
              <a:rPr lang="ru-RU" dirty="0" smtClean="0"/>
              <a:t>Только один блок управления</a:t>
            </a:r>
          </a:p>
          <a:p>
            <a:r>
              <a:rPr lang="ru-RU" dirty="0" smtClean="0"/>
              <a:t>Только один датчик расстояния</a:t>
            </a:r>
          </a:p>
          <a:p>
            <a:r>
              <a:rPr lang="ru-RU" dirty="0" smtClean="0"/>
              <a:t>Только один датчик цвета</a:t>
            </a:r>
          </a:p>
          <a:p>
            <a:r>
              <a:rPr lang="ru-RU" dirty="0" smtClean="0"/>
              <a:t>Запрещено дистанционное управление роботом</a:t>
            </a:r>
          </a:p>
          <a:p>
            <a:r>
              <a:rPr lang="ru-RU" dirty="0" smtClean="0"/>
              <a:t>Запуск программы робота с блока управления или с кнопки датчика касания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Загрузки\02_LMS_EV3_ROBODOZ3R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681758" cy="318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Требования к роботу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968552" cy="4713387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5 секунд – </a:t>
            </a:r>
            <a:r>
              <a:rPr lang="ru-RU" sz="2600" dirty="0"/>
              <a:t>с</a:t>
            </a:r>
            <a:r>
              <a:rPr lang="ru-RU" sz="2600" dirty="0" smtClean="0"/>
              <a:t>тартовая задержка  программы робота</a:t>
            </a:r>
          </a:p>
          <a:p>
            <a:r>
              <a:rPr lang="ru-RU" sz="2600" dirty="0"/>
              <a:t>М</a:t>
            </a:r>
            <a:r>
              <a:rPr lang="ru-RU" sz="2600" dirty="0" smtClean="0"/>
              <a:t>ежду раундами нельзя изменять программу или конструкцию робота</a:t>
            </a:r>
          </a:p>
          <a:p>
            <a:r>
              <a:rPr lang="ru-RU" sz="2600" dirty="0" smtClean="0"/>
              <a:t>Запрещено существенно изменять конструкцию робота после регистрации </a:t>
            </a:r>
          </a:p>
          <a:p>
            <a:r>
              <a:rPr lang="ru-RU" sz="2600" dirty="0" smtClean="0"/>
              <a:t>В соревнованиях участвуют роботы под управлением блоков </a:t>
            </a:r>
            <a:r>
              <a:rPr lang="en-US" sz="2600" dirty="0" smtClean="0"/>
              <a:t>Lego Mindstorms EV3, NXT, NXT 2.0</a:t>
            </a:r>
            <a:endParaRPr lang="ru-RU" sz="2600" dirty="0" smtClean="0"/>
          </a:p>
          <a:p>
            <a:endParaRPr lang="ru-RU" sz="2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455509" cy="27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Пожалуйста,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556792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mtClean="0"/>
              <a:t>вернитесь к документу </a:t>
            </a:r>
            <a:r>
              <a:rPr lang="en-US" dirty="0" smtClean="0"/>
              <a:t>Word </a:t>
            </a:r>
            <a:r>
              <a:rPr lang="ru-RU" dirty="0" smtClean="0"/>
              <a:t>«Соревновательная категория </a:t>
            </a:r>
            <a:r>
              <a:rPr lang="ru-RU" dirty="0" err="1" smtClean="0"/>
              <a:t>Сумо</a:t>
            </a:r>
            <a:r>
              <a:rPr lang="ru-RU" dirty="0" smtClean="0"/>
              <a:t> – Урок 1»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для продолжения занятия!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202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Регламент соревнований «Сумо» Часть 1</vt:lpstr>
      <vt:lpstr>Общие положения</vt:lpstr>
      <vt:lpstr>Соревновательное поле (РИНГ)</vt:lpstr>
      <vt:lpstr>Требования к роботу</vt:lpstr>
      <vt:lpstr>Требования к роботу</vt:lpstr>
      <vt:lpstr>Пожалуйста,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Регламент соревнований «Сумо»</dc:title>
  <dc:creator>Alex Shatalov Jr.</dc:creator>
  <cp:lastModifiedBy>Alex Shatalov Jr.</cp:lastModifiedBy>
  <cp:revision>13</cp:revision>
  <dcterms:created xsi:type="dcterms:W3CDTF">2020-04-07T08:16:05Z</dcterms:created>
  <dcterms:modified xsi:type="dcterms:W3CDTF">2020-04-07T10:30:30Z</dcterms:modified>
</cp:coreProperties>
</file>