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3" r:id="rId3"/>
    <p:sldId id="257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38AD3-55D4-46C2-9F9B-A1A2ECAFDF28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C0563-10C8-46E3-97B6-56B71F45BC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38AD3-55D4-46C2-9F9B-A1A2ECAFDF28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C0563-10C8-46E3-97B6-56B71F45BC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38AD3-55D4-46C2-9F9B-A1A2ECAFDF28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C0563-10C8-46E3-97B6-56B71F45BC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38AD3-55D4-46C2-9F9B-A1A2ECAFDF28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C0563-10C8-46E3-97B6-56B71F45BC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38AD3-55D4-46C2-9F9B-A1A2ECAFDF28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C0563-10C8-46E3-97B6-56B71F45BC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38AD3-55D4-46C2-9F9B-A1A2ECAFDF28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C0563-10C8-46E3-97B6-56B71F45BC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38AD3-55D4-46C2-9F9B-A1A2ECAFDF28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C0563-10C8-46E3-97B6-56B71F45BC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38AD3-55D4-46C2-9F9B-A1A2ECAFDF28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C0563-10C8-46E3-97B6-56B71F45BC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38AD3-55D4-46C2-9F9B-A1A2ECAFDF28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C0563-10C8-46E3-97B6-56B71F45BC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38AD3-55D4-46C2-9F9B-A1A2ECAFDF28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C0563-10C8-46E3-97B6-56B71F45BC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38AD3-55D4-46C2-9F9B-A1A2ECAFDF28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C0563-10C8-46E3-97B6-56B71F45BC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38AD3-55D4-46C2-9F9B-A1A2ECAFDF28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C0563-10C8-46E3-97B6-56B71F45BC0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Регламент соревнований «</a:t>
            </a:r>
            <a:r>
              <a:rPr lang="ru-RU" dirty="0" err="1" smtClean="0">
                <a:solidFill>
                  <a:schemeClr val="tx2"/>
                </a:solidFill>
              </a:rPr>
              <a:t>Сумо</a:t>
            </a:r>
            <a:r>
              <a:rPr lang="ru-RU" dirty="0" smtClean="0">
                <a:solidFill>
                  <a:schemeClr val="tx2"/>
                </a:solidFill>
              </a:rPr>
              <a:t>» Часть 2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123728" y="6237312"/>
            <a:ext cx="52501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/>
              <a:t>Источник</a:t>
            </a:r>
            <a:r>
              <a:rPr lang="ru-RU" sz="1100" dirty="0"/>
              <a:t>: </a:t>
            </a:r>
            <a:r>
              <a:rPr lang="en-US" sz="1100" dirty="0"/>
              <a:t>http</a:t>
            </a:r>
            <a:r>
              <a:rPr lang="ru-RU" sz="1100" dirty="0"/>
              <a:t>://</a:t>
            </a:r>
            <a:r>
              <a:rPr lang="en-US" sz="1100" dirty="0" err="1"/>
              <a:t>robocity</a:t>
            </a:r>
            <a:r>
              <a:rPr lang="ru-RU" sz="1100" dirty="0"/>
              <a:t>.</a:t>
            </a:r>
            <a:r>
              <a:rPr lang="en-US" sz="1100" dirty="0" err="1"/>
              <a:t>dp</a:t>
            </a:r>
            <a:r>
              <a:rPr lang="ru-RU" sz="1100" dirty="0"/>
              <a:t>.</a:t>
            </a:r>
            <a:r>
              <a:rPr lang="en-US" sz="1100" dirty="0" err="1"/>
              <a:t>ua</a:t>
            </a:r>
            <a:r>
              <a:rPr lang="ru-RU" sz="1100" dirty="0"/>
              <a:t>/</a:t>
            </a:r>
            <a:r>
              <a:rPr lang="en-US" sz="1100" dirty="0" err="1"/>
              <a:t>wp</a:t>
            </a:r>
            <a:r>
              <a:rPr lang="ru-RU" sz="1100" dirty="0"/>
              <a:t>-</a:t>
            </a:r>
            <a:r>
              <a:rPr lang="en-US" sz="1100" dirty="0"/>
              <a:t>content</a:t>
            </a:r>
            <a:r>
              <a:rPr lang="ru-RU" sz="1100" dirty="0"/>
              <a:t>/</a:t>
            </a:r>
            <a:r>
              <a:rPr lang="en-US" sz="1100" dirty="0"/>
              <a:t>uploads</a:t>
            </a:r>
            <a:r>
              <a:rPr lang="ru-RU" sz="1100" dirty="0"/>
              <a:t>/2015/09/</a:t>
            </a:r>
            <a:r>
              <a:rPr lang="en-US" sz="1100" dirty="0" err="1"/>
              <a:t>lego</a:t>
            </a:r>
            <a:r>
              <a:rPr lang="ru-RU" sz="1100" dirty="0"/>
              <a:t>_</a:t>
            </a:r>
            <a:r>
              <a:rPr lang="en-US" sz="1100" dirty="0"/>
              <a:t>sumo</a:t>
            </a:r>
            <a:r>
              <a:rPr lang="ru-RU" sz="1100" dirty="0"/>
              <a:t>_</a:t>
            </a:r>
            <a:r>
              <a:rPr lang="en-US" sz="1100" dirty="0"/>
              <a:t>rules</a:t>
            </a:r>
            <a:r>
              <a:rPr lang="ru-RU" sz="1100" dirty="0"/>
              <a:t>_</a:t>
            </a:r>
            <a:r>
              <a:rPr lang="en-US" sz="1100" dirty="0"/>
              <a:t>v</a:t>
            </a:r>
            <a:r>
              <a:rPr lang="ru-RU" sz="1100" dirty="0"/>
              <a:t>1.</a:t>
            </a:r>
            <a:r>
              <a:rPr lang="en-US" sz="1100" dirty="0" err="1"/>
              <a:t>pdf</a:t>
            </a:r>
            <a:endParaRPr lang="ru-RU" sz="1100" dirty="0"/>
          </a:p>
        </p:txBody>
      </p:sp>
      <p:pic>
        <p:nvPicPr>
          <p:cNvPr id="2051" name="Picture 3" descr="D:\Загрузки\Sumo2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700808"/>
            <a:ext cx="6625796" cy="42333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Требования к командам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sz="half" idx="1"/>
          </p:nvPr>
        </p:nvSpPr>
        <p:spPr>
          <a:xfrm>
            <a:off x="251520" y="1600200"/>
            <a:ext cx="4896544" cy="4525963"/>
          </a:xfrm>
        </p:spPr>
        <p:txBody>
          <a:bodyPr>
            <a:normAutofit fontScale="92500" lnSpcReduction="10000"/>
          </a:bodyPr>
          <a:lstStyle/>
          <a:p>
            <a:r>
              <a:rPr lang="ru-RU" sz="2600" dirty="0" smtClean="0"/>
              <a:t>Не более 3-х человек (включая тренера)</a:t>
            </a:r>
          </a:p>
          <a:p>
            <a:r>
              <a:rPr lang="ru-RU" sz="2600" dirty="0" smtClean="0"/>
              <a:t>Один работ – одна команда</a:t>
            </a:r>
          </a:p>
          <a:p>
            <a:r>
              <a:rPr lang="ru-RU" sz="2600" dirty="0" smtClean="0"/>
              <a:t>Тренер не допускается к участию в матчах</a:t>
            </a:r>
          </a:p>
          <a:p>
            <a:r>
              <a:rPr lang="ru-RU" sz="2600" dirty="0" smtClean="0"/>
              <a:t>Запускать робота и находиться у ринга может только один участник команды</a:t>
            </a:r>
          </a:p>
          <a:p>
            <a:r>
              <a:rPr lang="ru-RU" sz="2600" dirty="0" smtClean="0"/>
              <a:t>У команды должно быть название</a:t>
            </a:r>
          </a:p>
          <a:p>
            <a:r>
              <a:rPr lang="ru-RU" sz="2600" dirty="0" smtClean="0"/>
              <a:t>Тренер может подавать протесты (не более трех за турнир)</a:t>
            </a:r>
            <a:endParaRPr lang="ru-RU" sz="2600" dirty="0"/>
          </a:p>
        </p:txBody>
      </p:sp>
      <p:pic>
        <p:nvPicPr>
          <p:cNvPr id="1027" name="Picture 3" descr="D:\Загрузки\114-free-pictogram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844824"/>
            <a:ext cx="4038600" cy="4038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Проведение матчей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79512" y="1600200"/>
            <a:ext cx="8784976" cy="5069160"/>
          </a:xfrm>
        </p:spPr>
        <p:txBody>
          <a:bodyPr>
            <a:normAutofit/>
          </a:bodyPr>
          <a:lstStyle/>
          <a:p>
            <a:r>
              <a:rPr lang="ru-RU" sz="2600" dirty="0" smtClean="0"/>
              <a:t>Цель раунда – вытолкнуть</a:t>
            </a:r>
          </a:p>
          <a:p>
            <a:pPr>
              <a:buNone/>
            </a:pPr>
            <a:r>
              <a:rPr lang="ru-RU" sz="2600" dirty="0" smtClean="0"/>
              <a:t>     соперника за пределы ринга</a:t>
            </a:r>
          </a:p>
          <a:p>
            <a:pPr>
              <a:buNone/>
            </a:pPr>
            <a:r>
              <a:rPr lang="ru-RU" sz="2600" dirty="0" smtClean="0"/>
              <a:t>     в течение 30 секунд</a:t>
            </a:r>
          </a:p>
          <a:p>
            <a:r>
              <a:rPr lang="ru-RU" sz="2600" dirty="0" smtClean="0"/>
              <a:t>Если за 30 секунд ни один робот </a:t>
            </a:r>
          </a:p>
          <a:p>
            <a:pPr>
              <a:buNone/>
            </a:pPr>
            <a:r>
              <a:rPr lang="ru-RU" sz="2600" dirty="0"/>
              <a:t> </a:t>
            </a:r>
            <a:r>
              <a:rPr lang="ru-RU" sz="2600" dirty="0" smtClean="0"/>
              <a:t>    не вытолкнут побеждает тот, что ближе к центру ринга</a:t>
            </a:r>
          </a:p>
          <a:p>
            <a:r>
              <a:rPr lang="ru-RU" sz="2600" dirty="0" smtClean="0"/>
              <a:t>За соблюдением правил и ходом матча следит судья</a:t>
            </a:r>
          </a:p>
          <a:p>
            <a:r>
              <a:rPr lang="ru-RU" sz="2600" dirty="0" smtClean="0"/>
              <a:t>Один раз за матч команда имеет право попросить о задержке старта не более чем на 60 секунд</a:t>
            </a:r>
          </a:p>
          <a:p>
            <a:r>
              <a:rPr lang="ru-RU" sz="2600" dirty="0" smtClean="0"/>
              <a:t>После старта матча не допускается приближение к рингу более чем на 1 метр </a:t>
            </a:r>
          </a:p>
          <a:p>
            <a:endParaRPr lang="ru-RU" sz="2600" dirty="0"/>
          </a:p>
        </p:txBody>
      </p:sp>
      <p:pic>
        <p:nvPicPr>
          <p:cNvPr id="5122" name="Picture 2" descr="D:\Загрузки\maxresdefault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1628800"/>
            <a:ext cx="3457699" cy="18234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Проведение матчей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1556792"/>
            <a:ext cx="8712968" cy="5184576"/>
          </a:xfrm>
        </p:spPr>
        <p:txBody>
          <a:bodyPr>
            <a:normAutofit/>
          </a:bodyPr>
          <a:lstStyle/>
          <a:p>
            <a:r>
              <a:rPr lang="ru-RU" sz="2600" dirty="0" smtClean="0"/>
              <a:t>Если в ходе раунда робот</a:t>
            </a:r>
          </a:p>
          <a:p>
            <a:pPr>
              <a:buNone/>
            </a:pPr>
            <a:r>
              <a:rPr lang="ru-RU" sz="2600" dirty="0"/>
              <a:t> </a:t>
            </a:r>
            <a:r>
              <a:rPr lang="ru-RU" sz="2600" dirty="0" smtClean="0"/>
              <a:t>    получает повреждение</a:t>
            </a:r>
          </a:p>
          <a:p>
            <a:pPr>
              <a:buNone/>
            </a:pPr>
            <a:r>
              <a:rPr lang="ru-RU" sz="2600" dirty="0" smtClean="0"/>
              <a:t>     команда в праве остановить</a:t>
            </a:r>
          </a:p>
          <a:p>
            <a:pPr>
              <a:buNone/>
            </a:pPr>
            <a:r>
              <a:rPr lang="ru-RU" sz="2600" dirty="0" smtClean="0"/>
              <a:t>     раунд получив поражение</a:t>
            </a:r>
          </a:p>
          <a:p>
            <a:r>
              <a:rPr lang="ru-RU" sz="2600" dirty="0" smtClean="0"/>
              <a:t>Если робот не может продолжать матч команда получает</a:t>
            </a:r>
          </a:p>
          <a:p>
            <a:pPr>
              <a:buNone/>
            </a:pPr>
            <a:r>
              <a:rPr lang="ru-RU" sz="2600" dirty="0" smtClean="0"/>
              <a:t>     поражение в оставшихся раундах</a:t>
            </a:r>
          </a:p>
          <a:p>
            <a:r>
              <a:rPr lang="ru-RU" sz="2600" dirty="0" smtClean="0"/>
              <a:t>Судья принимает решение о победе в раундах, может останавливать ход состязания, предупреждать и дисквалифицировать участников, а так же назначать переигрывание спорных раундов 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3075" name="Picture 3" descr="D:\Загрузки\maxresdefault (1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556792"/>
            <a:ext cx="3682752" cy="18722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Матчи группового этапа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1556792"/>
            <a:ext cx="8640960" cy="4713387"/>
          </a:xfrm>
        </p:spPr>
        <p:txBody>
          <a:bodyPr>
            <a:normAutofit/>
          </a:bodyPr>
          <a:lstStyle/>
          <a:p>
            <a:r>
              <a:rPr lang="ru-RU" sz="2600" dirty="0" smtClean="0"/>
              <a:t>Матч состоит из трех</a:t>
            </a:r>
          </a:p>
          <a:p>
            <a:pPr>
              <a:buNone/>
            </a:pPr>
            <a:r>
              <a:rPr lang="ru-RU" sz="2600" dirty="0"/>
              <a:t> </a:t>
            </a:r>
            <a:r>
              <a:rPr lang="ru-RU" sz="2600" dirty="0" smtClean="0"/>
              <a:t>    обязательных раундов</a:t>
            </a:r>
          </a:p>
          <a:p>
            <a:r>
              <a:rPr lang="ru-RU" sz="2600" dirty="0" smtClean="0"/>
              <a:t>Матч проводится до двух побед</a:t>
            </a:r>
          </a:p>
          <a:p>
            <a:r>
              <a:rPr lang="ru-RU" sz="2600" dirty="0" smtClean="0"/>
              <a:t>Если робот одержал победу в</a:t>
            </a:r>
          </a:p>
          <a:p>
            <a:pPr>
              <a:buNone/>
            </a:pPr>
            <a:r>
              <a:rPr lang="ru-RU" sz="2600" dirty="0"/>
              <a:t> </a:t>
            </a:r>
            <a:r>
              <a:rPr lang="ru-RU" sz="2600" dirty="0" smtClean="0"/>
              <a:t>    двух первых раундах третий раунд матча не проводится</a:t>
            </a:r>
          </a:p>
          <a:p>
            <a:r>
              <a:rPr lang="ru-RU" sz="2600" dirty="0" smtClean="0"/>
              <a:t>Раунды отличаются стартовой позицией роботов:</a:t>
            </a:r>
          </a:p>
          <a:p>
            <a:pPr marL="514350" indent="-514350">
              <a:buNone/>
            </a:pPr>
            <a:r>
              <a:rPr lang="ru-RU" sz="2600" dirty="0"/>
              <a:t> </a:t>
            </a:r>
            <a:r>
              <a:rPr lang="ru-RU" sz="2600" dirty="0" smtClean="0"/>
              <a:t>    </a:t>
            </a:r>
            <a:r>
              <a:rPr lang="ru-RU" sz="2400" dirty="0"/>
              <a:t>1 раунд – боком друг к другу (левым боком к </a:t>
            </a:r>
            <a:r>
              <a:rPr lang="ru-RU" sz="2400" dirty="0" smtClean="0"/>
              <a:t>центру)</a:t>
            </a:r>
          </a:p>
          <a:p>
            <a:pPr marL="514350" indent="-514350">
              <a:buNone/>
            </a:pPr>
            <a:r>
              <a:rPr lang="ru-RU" sz="2400" dirty="0"/>
              <a:t> </a:t>
            </a:r>
            <a:r>
              <a:rPr lang="ru-RU" sz="2400" dirty="0" smtClean="0"/>
              <a:t>     2 </a:t>
            </a:r>
            <a:r>
              <a:rPr lang="ru-RU" sz="2400" dirty="0"/>
              <a:t>раунд – боком друг к другу (правым боком к центру)</a:t>
            </a:r>
          </a:p>
          <a:p>
            <a:pPr>
              <a:buNone/>
            </a:pPr>
            <a:r>
              <a:rPr lang="ru-RU" sz="2400" dirty="0" smtClean="0"/>
              <a:t>      3 </a:t>
            </a:r>
            <a:r>
              <a:rPr lang="ru-RU" sz="2400" dirty="0"/>
              <a:t>раунд – спиной друг к другу</a:t>
            </a:r>
          </a:p>
          <a:p>
            <a:pPr marL="514350" indent="-514350">
              <a:buNone/>
            </a:pPr>
            <a:endParaRPr lang="ru-RU" sz="2400" dirty="0"/>
          </a:p>
          <a:p>
            <a:pPr marL="514350" indent="-514350">
              <a:buNone/>
            </a:pPr>
            <a:endParaRPr lang="ru-RU" sz="2600" dirty="0"/>
          </a:p>
        </p:txBody>
      </p:sp>
      <p:pic>
        <p:nvPicPr>
          <p:cNvPr id="4099" name="Picture 3" descr="D:\Загрузки\IRC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1556792"/>
            <a:ext cx="3298980" cy="18508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Матчи турнира</a:t>
            </a:r>
            <a:br>
              <a:rPr lang="ru-RU" dirty="0" smtClean="0">
                <a:solidFill>
                  <a:schemeClr val="accent1"/>
                </a:solidFill>
              </a:rPr>
            </a:br>
            <a:r>
              <a:rPr lang="ru-RU" sz="1400" dirty="0" smtClean="0">
                <a:solidFill>
                  <a:schemeClr val="accent1"/>
                </a:solidFill>
              </a:rPr>
              <a:t>на примере олимпийской схемы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23528" y="1600200"/>
            <a:ext cx="8568952" cy="4997152"/>
          </a:xfrm>
        </p:spPr>
        <p:txBody>
          <a:bodyPr>
            <a:normAutofit fontScale="92500"/>
          </a:bodyPr>
          <a:lstStyle/>
          <a:p>
            <a:r>
              <a:rPr lang="ru-RU" sz="2600" dirty="0" smtClean="0"/>
              <a:t>Команды соревнований делятся</a:t>
            </a:r>
          </a:p>
          <a:p>
            <a:pPr>
              <a:buNone/>
            </a:pPr>
            <a:r>
              <a:rPr lang="ru-RU" sz="2600" dirty="0" smtClean="0"/>
              <a:t>     на группы</a:t>
            </a:r>
          </a:p>
          <a:p>
            <a:r>
              <a:rPr lang="ru-RU" sz="2600" dirty="0" smtClean="0"/>
              <a:t>В каждой группе не больше пяти</a:t>
            </a:r>
          </a:p>
          <a:p>
            <a:pPr>
              <a:buNone/>
            </a:pPr>
            <a:r>
              <a:rPr lang="ru-RU" sz="2600" dirty="0"/>
              <a:t> </a:t>
            </a:r>
            <a:r>
              <a:rPr lang="ru-RU" sz="2600" dirty="0" smtClean="0"/>
              <a:t>    команд</a:t>
            </a:r>
          </a:p>
          <a:p>
            <a:r>
              <a:rPr lang="ru-RU" sz="2600" dirty="0" smtClean="0"/>
              <a:t>Из каждой группы выходит один победитель и команды занявшая второе место в своих группах (выбирают несколько команд по очкам, учитывают количество побед в раундах)</a:t>
            </a:r>
          </a:p>
          <a:p>
            <a:r>
              <a:rPr lang="ru-RU" sz="2400" dirty="0"/>
              <a:t>Проводятся туры</a:t>
            </a:r>
            <a:r>
              <a:rPr lang="ru-RU" sz="2400" dirty="0" smtClean="0"/>
              <a:t>:</a:t>
            </a:r>
          </a:p>
          <a:p>
            <a:pPr>
              <a:buNone/>
            </a:pPr>
            <a:r>
              <a:rPr lang="ru-RU" sz="2400" dirty="0"/>
              <a:t> </a:t>
            </a:r>
            <a:r>
              <a:rPr lang="ru-RU" sz="2400" dirty="0" smtClean="0"/>
              <a:t>    ¼ финала</a:t>
            </a:r>
            <a:endParaRPr lang="ru-RU" sz="2400" dirty="0"/>
          </a:p>
          <a:p>
            <a:pPr>
              <a:buNone/>
            </a:pPr>
            <a:r>
              <a:rPr lang="ru-RU" sz="2400" dirty="0" smtClean="0"/>
              <a:t>     ½ финала</a:t>
            </a:r>
          </a:p>
          <a:p>
            <a:pPr>
              <a:buNone/>
            </a:pPr>
            <a:r>
              <a:rPr lang="ru-RU" sz="2400" dirty="0"/>
              <a:t> </a:t>
            </a:r>
            <a:r>
              <a:rPr lang="ru-RU" sz="2400" dirty="0" smtClean="0"/>
              <a:t>    матч </a:t>
            </a:r>
            <a:r>
              <a:rPr lang="ru-RU" sz="2400" dirty="0"/>
              <a:t>за 3 </a:t>
            </a:r>
            <a:r>
              <a:rPr lang="ru-RU" sz="2400" dirty="0" smtClean="0"/>
              <a:t>место</a:t>
            </a:r>
          </a:p>
          <a:p>
            <a:pPr>
              <a:buNone/>
            </a:pPr>
            <a:r>
              <a:rPr lang="ru-RU" sz="2400" dirty="0"/>
              <a:t> </a:t>
            </a:r>
            <a:r>
              <a:rPr lang="ru-RU" sz="2400" dirty="0" smtClean="0"/>
              <a:t>    матч </a:t>
            </a:r>
            <a:r>
              <a:rPr lang="ru-RU" sz="2400" dirty="0"/>
              <a:t>за 1 место.</a:t>
            </a:r>
          </a:p>
          <a:p>
            <a:endParaRPr lang="ru-RU" sz="2600" dirty="0"/>
          </a:p>
        </p:txBody>
      </p:sp>
      <p:pic>
        <p:nvPicPr>
          <p:cNvPr id="6146" name="Picture 2" descr="D:\Загрузки\1481913915_1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1556792"/>
            <a:ext cx="3322712" cy="18057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Пожалуйста,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07504" y="1556792"/>
            <a:ext cx="8640960" cy="4525963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  вернитесь к документу </a:t>
            </a:r>
            <a:r>
              <a:rPr lang="en-US" dirty="0" smtClean="0"/>
              <a:t>Word </a:t>
            </a:r>
            <a:r>
              <a:rPr lang="ru-RU" dirty="0" smtClean="0"/>
              <a:t>«Соревновательная категория </a:t>
            </a:r>
            <a:r>
              <a:rPr lang="ru-RU" dirty="0" err="1" smtClean="0"/>
              <a:t>Сумо</a:t>
            </a:r>
            <a:r>
              <a:rPr lang="ru-RU" dirty="0" smtClean="0"/>
              <a:t> – </a:t>
            </a:r>
            <a:r>
              <a:rPr lang="ru-RU" smtClean="0"/>
              <a:t>Урок </a:t>
            </a:r>
            <a:r>
              <a:rPr lang="ru-RU" smtClean="0"/>
              <a:t>2»</a:t>
            </a:r>
            <a:endParaRPr lang="ru-RU" dirty="0" smtClean="0"/>
          </a:p>
          <a:p>
            <a:pPr algn="ctr">
              <a:buNone/>
            </a:pPr>
            <a:r>
              <a:rPr lang="ru-RU" dirty="0"/>
              <a:t> </a:t>
            </a:r>
            <a:r>
              <a:rPr lang="ru-RU" dirty="0" smtClean="0"/>
              <a:t>   для продолжения занятия!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365</Words>
  <Application>Microsoft Office PowerPoint</Application>
  <PresentationFormat>Экран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Регламент соревнований «Сумо» Часть 2</vt:lpstr>
      <vt:lpstr>Требования к командам</vt:lpstr>
      <vt:lpstr>Проведение матчей</vt:lpstr>
      <vt:lpstr>Проведение матчей</vt:lpstr>
      <vt:lpstr>Матчи группового этапа</vt:lpstr>
      <vt:lpstr>Матчи турнира на примере олимпийской схемы</vt:lpstr>
      <vt:lpstr>Пожалуйста,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Регламент соревнований «Сумо»</dc:title>
  <dc:creator>Alex Shatalov Jr.</dc:creator>
  <cp:lastModifiedBy>Алла Волкова</cp:lastModifiedBy>
  <cp:revision>22</cp:revision>
  <dcterms:created xsi:type="dcterms:W3CDTF">2020-04-07T08:16:05Z</dcterms:created>
  <dcterms:modified xsi:type="dcterms:W3CDTF">2020-04-07T11:35:44Z</dcterms:modified>
</cp:coreProperties>
</file>