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07167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«Мячик» 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Grass_with_Butterflies_Clipart_Pi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7272"/>
            <a:ext cx="9144000" cy="300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rass_with_Butterflies_Clipart_Pi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7272"/>
            <a:ext cx="9144000" cy="3000728"/>
          </a:xfrm>
          <a:prstGeom prst="rect">
            <a:avLst/>
          </a:prstGeom>
        </p:spPr>
      </p:pic>
      <p:pic>
        <p:nvPicPr>
          <p:cNvPr id="1026" name="Picture 2" descr="C:\Users\asus\Desktop\лего\мальч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714620"/>
            <a:ext cx="2425900" cy="2935339"/>
          </a:xfrm>
          <a:prstGeom prst="rect">
            <a:avLst/>
          </a:prstGeom>
          <a:noFill/>
        </p:spPr>
      </p:pic>
      <p:pic>
        <p:nvPicPr>
          <p:cNvPr id="1027" name="Picture 3" descr="C:\Users\asus\Desktop\лего\boy_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1285884" cy="2836992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928662" y="3786190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57356" y="2643182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071934" y="5715016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958 0.1845 0.17934 0.36922 0.21823 0.44653 C 0.25712 0.52385 0.23177 0.46366 0.23333 0.46459 C 0.2349 0.46551 0.23108 0.45903 0.22726 0.45255 " pathEditMode="relative" ptsTypes="aaaA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C 1.38889E-6 0.00023 0.01198 0.00578 0.01198 0.00602 C 0.01198 0.00625 1.38889E-6 2.59259E-6 1.38889E-6 0.00023 Z " pathEditMode="relative" rAng="0" ptsTypes="aaa">
                                      <p:cBhvr>
                                        <p:cTn id="2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0.00463 C -0.01077 -0.00093 -0.00972 -0.00602 -0.00591 -0.01158 C -0.004 -0.02408 -0.00104 -0.03449 0.00312 -0.04584 C 0.00659 -0.05533 0.00625 -0.06435 0.01232 -0.07199 C 0.01389 -0.07847 0.01458 -0.08611 0.01684 -0.09236 C 0.01944 -0.09931 0.02482 -0.10695 0.02899 -0.1125 C 0.03107 -0.12037 0.03646 -0.12871 0.04114 -0.13472 C 0.04548 -0.14051 0.04531 -0.13727 0.05017 -0.14074 C 0.05173 -0.1419 0.05295 -0.14398 0.05468 -0.14491 C 0.05764 -0.14676 0.06389 -0.14884 0.06389 -0.14861 C 0.14826 -0.14653 0.12031 -0.15394 0.16389 -0.13681 C 0.17083 -0.13033 0.17864 -0.12616 0.18507 -0.11852 C 0.19184 -0.11042 0.19531 -0.10046 0.20173 -0.09236 C 0.20434 -0.07709 0.21441 -0.06111 0.22291 -0.04977 C 0.22482 -0.04236 0.2283 -0.03681 0.23055 -0.02963 C 0.23264 -0.02292 0.2335 -0.01783 0.23646 -0.01158 C 0.23923 0.00324 0.2408 0.01782 0.24253 0.03287 C 0.24653 0.03217 0.25191 0.03495 0.25468 0.03102 C 0.25781 0.02639 0.25555 0.01875 0.25625 0.01273 C 0.25712 0.00625 0.25903 0.00092 0.26232 -0.00347 C 0.2651 -0.01759 0.26805 -0.03287 0.27291 -0.04584 C 0.27691 -0.05625 0.28055 -0.05996 0.28646 -0.06806 C 0.29062 -0.07361 0.29236 -0.08171 0.29566 -0.0882 C 0.29982 -0.09653 0.30104 -0.09259 0.30625 -0.10046 C 0.30868 -0.10417 0.31041 -0.10834 0.31232 -0.1125 C 0.31354 -0.11505 0.31389 -0.11829 0.31528 -0.1206 C 0.32239 -0.13264 0.33125 -0.14514 0.34114 -0.15278 C 0.34618 -0.16667 0.35781 -0.18634 0.3684 -0.19329 C 0.38489 -0.22894 0.36805 -0.19699 0.38194 -0.21551 C 0.38559 -0.22037 0.38715 -0.22755 0.39114 -0.23171 C 0.39236 -0.2331 0.39427 -0.23287 0.39566 -0.2338 C 0.40937 -0.24375 0.41267 -0.2507 0.42899 -0.25394 C 0.44149 -0.25972 0.45017 -0.26065 0.46528 -0.26389 C 0.46632 -0.26528 0.4684 -0.26806 0.4684 -0.26783 " pathEditMode="relative" rAng="0" ptsTypes="fffffffffffffffffffffffffffffffffA">
                                      <p:cBhvr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4\Pictures\анимация\Grass_with_Butterflies_Clipart_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«Мячик» </vt:lpstr>
      <vt:lpstr>Слайд 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</dc:creator>
  <cp:lastModifiedBy>asus</cp:lastModifiedBy>
  <cp:revision>15</cp:revision>
  <dcterms:created xsi:type="dcterms:W3CDTF">2018-06-07T11:06:54Z</dcterms:created>
  <dcterms:modified xsi:type="dcterms:W3CDTF">2020-04-15T14:01:14Z</dcterms:modified>
</cp:coreProperties>
</file>