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445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69458-D060-4CE4-94EF-921BF9699F28}" type="datetimeFigureOut">
              <a:rPr lang="ru-RU" smtClean="0"/>
              <a:t>08.04.2020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473F0-BC89-4B7C-93D6-7F1D677BFAD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69458-D060-4CE4-94EF-921BF9699F28}" type="datetimeFigureOut">
              <a:rPr lang="ru-RU" smtClean="0"/>
              <a:t>08.04.2020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473F0-BC89-4B7C-93D6-7F1D677BFAD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69458-D060-4CE4-94EF-921BF9699F28}" type="datetimeFigureOut">
              <a:rPr lang="ru-RU" smtClean="0"/>
              <a:t>08.04.2020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473F0-BC89-4B7C-93D6-7F1D677BFAD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69458-D060-4CE4-94EF-921BF9699F28}" type="datetimeFigureOut">
              <a:rPr lang="ru-RU" smtClean="0"/>
              <a:t>08.04.2020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473F0-BC89-4B7C-93D6-7F1D677BFAD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69458-D060-4CE4-94EF-921BF9699F28}" type="datetimeFigureOut">
              <a:rPr lang="ru-RU" smtClean="0"/>
              <a:t>08.04.2020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473F0-BC89-4B7C-93D6-7F1D677BFAD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69458-D060-4CE4-94EF-921BF9699F28}" type="datetimeFigureOut">
              <a:rPr lang="ru-RU" smtClean="0"/>
              <a:t>08.04.2020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473F0-BC89-4B7C-93D6-7F1D677BFAD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69458-D060-4CE4-94EF-921BF9699F28}" type="datetimeFigureOut">
              <a:rPr lang="ru-RU" smtClean="0"/>
              <a:t>08.04.2020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473F0-BC89-4B7C-93D6-7F1D677BFAD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69458-D060-4CE4-94EF-921BF9699F28}" type="datetimeFigureOut">
              <a:rPr lang="ru-RU" smtClean="0"/>
              <a:t>08.04.2020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473F0-BC89-4B7C-93D6-7F1D677BFAD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69458-D060-4CE4-94EF-921BF9699F28}" type="datetimeFigureOut">
              <a:rPr lang="ru-RU" smtClean="0"/>
              <a:t>08.04.2020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473F0-BC89-4B7C-93D6-7F1D677BFAD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69458-D060-4CE4-94EF-921BF9699F28}" type="datetimeFigureOut">
              <a:rPr lang="ru-RU" smtClean="0"/>
              <a:t>08.04.2020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473F0-BC89-4B7C-93D6-7F1D677BFAD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69458-D060-4CE4-94EF-921BF9699F28}" type="datetimeFigureOut">
              <a:rPr lang="ru-RU" smtClean="0"/>
              <a:t>08.04.2020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473F0-BC89-4B7C-93D6-7F1D677BFAD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A69458-D060-4CE4-94EF-921BF9699F28}" type="datetimeFigureOut">
              <a:rPr lang="ru-RU" smtClean="0"/>
              <a:t>08.04.2020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C473F0-BC89-4B7C-93D6-7F1D677BFAD1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s://moyamamma.ru/kak-sdelat-applikatsiyu-s-raketoj-iz-bumagi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moyamamma.ru/kak-sdelat-raketu-origami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Ракета из втулки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8" y="714356"/>
            <a:ext cx="7005415" cy="526228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42910" y="214291"/>
            <a:ext cx="621509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ru-RU" dirty="0"/>
              <a:t>Если за основу взять картонную втулку, то можно сделать множество интересных детских поделок. Сегодня мы на основе этого материала смастерим ракету, показанную в данном мастер-классе.</a:t>
            </a:r>
          </a:p>
          <a:p>
            <a:pPr fontAlgn="base"/>
            <a:r>
              <a:rPr lang="ru-RU" dirty="0"/>
              <a:t>Для создания такой </a:t>
            </a:r>
            <a:r>
              <a:rPr lang="ru-RU" dirty="0">
                <a:hlinkClick r:id="rId2"/>
              </a:rPr>
              <a:t>ракеты</a:t>
            </a:r>
            <a:r>
              <a:rPr lang="ru-RU" dirty="0"/>
              <a:t> возьмем:</a:t>
            </a:r>
          </a:p>
          <a:p>
            <a:pPr fontAlgn="base"/>
            <a:r>
              <a:rPr lang="ru-RU" dirty="0"/>
              <a:t>— картонную втулку;</a:t>
            </a:r>
          </a:p>
          <a:p>
            <a:pPr fontAlgn="base"/>
            <a:r>
              <a:rPr lang="ru-RU" dirty="0"/>
              <a:t>— бумагу черного, синего, красного, серого цвета;</a:t>
            </a:r>
          </a:p>
          <a:p>
            <a:pPr fontAlgn="base"/>
            <a:r>
              <a:rPr lang="ru-RU" dirty="0"/>
              <a:t>— ножницы с циркулем;</a:t>
            </a:r>
          </a:p>
          <a:p>
            <a:pPr fontAlgn="base"/>
            <a:r>
              <a:rPr lang="ru-RU" dirty="0"/>
              <a:t>— клей ПВА;</a:t>
            </a:r>
          </a:p>
          <a:p>
            <a:pPr fontAlgn="base"/>
            <a:r>
              <a:rPr lang="ru-RU" dirty="0"/>
              <a:t>— дырокол;</a:t>
            </a:r>
          </a:p>
          <a:p>
            <a:pPr fontAlgn="base"/>
            <a:r>
              <a:rPr lang="ru-RU" dirty="0"/>
              <a:t>— оранжевую пряжу.</a:t>
            </a:r>
          </a:p>
        </p:txBody>
      </p:sp>
      <p:pic>
        <p:nvPicPr>
          <p:cNvPr id="14338" name="Picture 2" descr="Необходимые материалы для ракеты из втулки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867" y="2500306"/>
            <a:ext cx="5420803" cy="407196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357166"/>
            <a:ext cx="650084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ru-RU" dirty="0"/>
              <a:t>Сначала подготовим корпус ракеты. Он будет выполнен из картонной втулки, которую требуется обернуть черной бумаги. Готовим прямоугольник подходящего размера.</a:t>
            </a:r>
          </a:p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15362" name="Picture 2" descr="Заготовка для корпуса ракеты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00694" y="1071546"/>
            <a:ext cx="3143272" cy="2361144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500034" y="3286124"/>
            <a:ext cx="407117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Затем им оклеиваем картонную втулку.</a:t>
            </a:r>
          </a:p>
        </p:txBody>
      </p:sp>
      <p:pic>
        <p:nvPicPr>
          <p:cNvPr id="15364" name="Picture 4" descr="Оклеивание картонной втулки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86116" y="4000504"/>
            <a:ext cx="3201734" cy="240505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500042"/>
            <a:ext cx="564358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Огонь, выходящий из сопла ракеты, мы сделаем в виде ниточек оранжевого цвета. Но сначала подготовим для них отверстия. Делаем их с помощью дырокола в нижней части картонной заготовки.</a:t>
            </a:r>
          </a:p>
        </p:txBody>
      </p:sp>
      <p:pic>
        <p:nvPicPr>
          <p:cNvPr id="16386" name="Picture 2" descr="Отверстия в картонной втулке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86446" y="1357298"/>
            <a:ext cx="3106632" cy="2333621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428596" y="3571876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/>
              <a:t>Оранжевую пряжу нарезаем на отрезки длиной около 20 см.</a:t>
            </a:r>
          </a:p>
        </p:txBody>
      </p:sp>
      <p:pic>
        <p:nvPicPr>
          <p:cNvPr id="16388" name="Picture 4" descr="Пряжа для пламени ракеты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00364" y="4214818"/>
            <a:ext cx="3233461" cy="242889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357166"/>
            <a:ext cx="521495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ru-RU" dirty="0"/>
              <a:t>Берем один отрезок, складываем пополам и продеваем в отверстие.</a:t>
            </a:r>
          </a:p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17410" name="Picture 2" descr="Пламя для ракеты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57818" y="142852"/>
            <a:ext cx="2643206" cy="1985508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214282" y="1428736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base"/>
            <a:r>
              <a:rPr lang="ru-RU" dirty="0"/>
              <a:t>Затем делаем петельку и затягиваем ее.</a:t>
            </a:r>
          </a:p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17412" name="Picture 4" descr="Изготовление пламени ракеты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14546" y="2143116"/>
            <a:ext cx="2631123" cy="1976431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214282" y="4214818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/>
              <a:t>Таким способом мы должны заполнить все отверстия. Так мы сделали пламя, которое выходит из нижней части ракеты.</a:t>
            </a:r>
          </a:p>
        </p:txBody>
      </p:sp>
      <p:pic>
        <p:nvPicPr>
          <p:cNvPr id="17414" name="Picture 6" descr="Пламя ракеты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429256" y="4357694"/>
            <a:ext cx="2786082" cy="209283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285728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/>
              <a:t>Далее займемся верхней частью. Из красной бумаги вырезаем половинку круга, радиус которого составляет 9 см.</a:t>
            </a:r>
          </a:p>
        </p:txBody>
      </p:sp>
      <p:pic>
        <p:nvPicPr>
          <p:cNvPr id="18434" name="Picture 2" descr="Заготовка для верхней части ракеты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72132" y="0"/>
            <a:ext cx="3271832" cy="2457715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214282" y="2428868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/>
              <a:t>Сворачиваем эту заготовку в конус. При этом в нижней части конус должен быть по размеру чуть больше диаметра картонной заготовки.</a:t>
            </a:r>
          </a:p>
        </p:txBody>
      </p:sp>
      <p:pic>
        <p:nvPicPr>
          <p:cNvPr id="18436" name="Picture 4" descr="Конус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43306" y="3686893"/>
            <a:ext cx="3429024" cy="257579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596" y="285728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/>
              <a:t>Наносим клей ПВА на верхнюю часть ракеты по кругу. После этого прикладываем красный конус. Дожидаемся полного высыхания клея.</a:t>
            </a:r>
          </a:p>
        </p:txBody>
      </p:sp>
      <p:pic>
        <p:nvPicPr>
          <p:cNvPr id="19458" name="Picture 2" descr="Приклеивание красного конуса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43504" y="642919"/>
            <a:ext cx="3486146" cy="2618702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357158" y="3357562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/>
              <a:t>Подготовим иллюминатор ракеты. Для этого из серой и синей бумаги вырезаем пару кружочков разного размера. Приклеиваем один на другой.</a:t>
            </a:r>
          </a:p>
        </p:txBody>
      </p:sp>
      <p:pic>
        <p:nvPicPr>
          <p:cNvPr id="19460" name="Picture 4" descr="Иллюминатор для ракеты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86380" y="3929737"/>
            <a:ext cx="3486146" cy="261870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142852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base"/>
            <a:r>
              <a:rPr lang="ru-RU" dirty="0"/>
              <a:t>Закрепляем иллюминатор на ракете.</a:t>
            </a:r>
          </a:p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20482" name="Picture 2" descr="ракета из втулки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29256" y="142853"/>
            <a:ext cx="3057518" cy="2296728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357158" y="2357430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/>
              <a:t>Осталось сделать стабилизаторы. Для этого из красной бумаги вырезаем 2 заготовки следующей формы (они имеют сгиб с одной стороны).</a:t>
            </a:r>
          </a:p>
        </p:txBody>
      </p:sp>
      <p:pic>
        <p:nvPicPr>
          <p:cNvPr id="20484" name="Picture 4" descr="Загибание краев заготовок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51960" y="3929066"/>
            <a:ext cx="3391937" cy="254793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285728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base"/>
            <a:r>
              <a:rPr lang="ru-RU" dirty="0"/>
              <a:t>Немного загибаем их край. При этом внутри проклеиваем, а загнутые края оставляем свободными.</a:t>
            </a:r>
          </a:p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21506" name="Picture 2" descr="Стабилизаторы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57752" y="142852"/>
            <a:ext cx="4057650" cy="3048001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214282" y="3143248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/>
              <a:t>Теперь наносим клей на загнутые части и приклеиваем стабилизаторы по бокам в нижней части поделки.</a:t>
            </a:r>
          </a:p>
        </p:txBody>
      </p:sp>
      <p:pic>
        <p:nvPicPr>
          <p:cNvPr id="21508" name="Picture 4" descr="ракета из втулки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0" y="3500438"/>
            <a:ext cx="4057650" cy="3048001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214282" y="4786322"/>
            <a:ext cx="400052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Такая </a:t>
            </a:r>
            <a:r>
              <a:rPr lang="ru-RU" dirty="0">
                <a:hlinkClick r:id="rId4"/>
              </a:rPr>
              <a:t>ракета</a:t>
            </a:r>
            <a:r>
              <a:rPr lang="ru-RU" dirty="0"/>
              <a:t> из втулки, картона и бумаги получилась.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285</Words>
  <Application>Microsoft Office PowerPoint</Application>
  <PresentationFormat>Экран (4:3)</PresentationFormat>
  <Paragraphs>29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1</cp:revision>
  <dcterms:created xsi:type="dcterms:W3CDTF">2020-04-08T12:52:09Z</dcterms:created>
  <dcterms:modified xsi:type="dcterms:W3CDTF">2020-04-08T13:01:24Z</dcterms:modified>
</cp:coreProperties>
</file>